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31983-33C7-AC45-BF4B-2B331BE598CB}" type="datetimeFigureOut">
              <a:rPr lang="en-US" smtClean="0"/>
              <a:pPr/>
              <a:t>12/6/08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50959-9E64-9E41-AC94-D3B9151EA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31983-33C7-AC45-BF4B-2B331BE598CB}" type="datetimeFigureOut">
              <a:rPr lang="en-US" smtClean="0"/>
              <a:pPr/>
              <a:t>12/6/08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50959-9E64-9E41-AC94-D3B9151EA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31983-33C7-AC45-BF4B-2B331BE598CB}" type="datetimeFigureOut">
              <a:rPr lang="en-US" smtClean="0"/>
              <a:pPr/>
              <a:t>12/6/08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50959-9E64-9E41-AC94-D3B9151EA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31983-33C7-AC45-BF4B-2B331BE598CB}" type="datetimeFigureOut">
              <a:rPr lang="en-US" smtClean="0"/>
              <a:pPr/>
              <a:t>12/6/08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50959-9E64-9E41-AC94-D3B9151EA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31983-33C7-AC45-BF4B-2B331BE598CB}" type="datetimeFigureOut">
              <a:rPr lang="en-US" smtClean="0"/>
              <a:pPr/>
              <a:t>12/6/08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50959-9E64-9E41-AC94-D3B9151EA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31983-33C7-AC45-BF4B-2B331BE598CB}" type="datetimeFigureOut">
              <a:rPr lang="en-US" smtClean="0"/>
              <a:pPr/>
              <a:t>12/6/08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50959-9E64-9E41-AC94-D3B9151EA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31983-33C7-AC45-BF4B-2B331BE598CB}" type="datetimeFigureOut">
              <a:rPr lang="en-US" smtClean="0"/>
              <a:pPr/>
              <a:t>12/6/08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50959-9E64-9E41-AC94-D3B9151EA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31983-33C7-AC45-BF4B-2B331BE598CB}" type="datetimeFigureOut">
              <a:rPr lang="en-US" smtClean="0"/>
              <a:pPr/>
              <a:t>12/6/08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50959-9E64-9E41-AC94-D3B9151EA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31983-33C7-AC45-BF4B-2B331BE598CB}" type="datetimeFigureOut">
              <a:rPr lang="en-US" smtClean="0"/>
              <a:pPr/>
              <a:t>12/6/08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50959-9E64-9E41-AC94-D3B9151EA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31983-33C7-AC45-BF4B-2B331BE598CB}" type="datetimeFigureOut">
              <a:rPr lang="en-US" smtClean="0"/>
              <a:pPr/>
              <a:t>12/6/08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50959-9E64-9E41-AC94-D3B9151EA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31983-33C7-AC45-BF4B-2B331BE598CB}" type="datetimeFigureOut">
              <a:rPr lang="en-US" smtClean="0"/>
              <a:pPr/>
              <a:t>12/6/08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50959-9E64-9E41-AC94-D3B9151EA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31983-33C7-AC45-BF4B-2B331BE598CB}" type="datetimeFigureOut">
              <a:rPr lang="en-US" smtClean="0"/>
              <a:pPr/>
              <a:t>12/6/08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50959-9E64-9E41-AC94-D3B9151EA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Healthy Kim Jong-Il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Current Event # 2</a:t>
            </a:r>
          </a:p>
          <a:p>
            <a:r>
              <a:rPr lang="en-US" dirty="0" smtClean="0"/>
              <a:t>By Jaekyung Song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Kim Jong-Il</a:t>
            </a:r>
          </a:p>
          <a:p>
            <a:r>
              <a:rPr lang="en-US" dirty="0" smtClean="0"/>
              <a:t>North Korea</a:t>
            </a:r>
          </a:p>
          <a:p>
            <a:r>
              <a:rPr lang="en-US" dirty="0" smtClean="0"/>
              <a:t>South </a:t>
            </a:r>
            <a:r>
              <a:rPr lang="en-US" dirty="0" smtClean="0"/>
              <a:t>Korea (indirectly)</a:t>
            </a:r>
            <a:endParaRPr lang="en-US" dirty="0"/>
          </a:p>
        </p:txBody>
      </p:sp>
      <p:pic>
        <p:nvPicPr>
          <p:cNvPr id="5" name="Picture 4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4019" y="1716647"/>
            <a:ext cx="3542781" cy="44095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Kim Jong-Il was seen healthy</a:t>
            </a:r>
          </a:p>
          <a:p>
            <a:r>
              <a:rPr lang="en-US" dirty="0" smtClean="0"/>
              <a:t>In August, it was suspected that he had a stroke</a:t>
            </a:r>
          </a:p>
          <a:p>
            <a:r>
              <a:rPr lang="en-US" dirty="0" smtClean="0"/>
              <a:t>Has a full head of hair and lost little weight</a:t>
            </a:r>
          </a:p>
          <a:p>
            <a:r>
              <a:rPr lang="en-US" dirty="0" smtClean="0"/>
              <a:t>Pictures of him watching a soccer match over the weekend</a:t>
            </a:r>
          </a:p>
          <a:p>
            <a:r>
              <a:rPr lang="en-US" dirty="0" smtClean="0"/>
              <a:t>Last month, more pictures came of him watching another soccer match and inspecting female soldiers</a:t>
            </a:r>
          </a:p>
          <a:p>
            <a:r>
              <a:rPr lang="en-US" dirty="0" smtClean="0"/>
              <a:t>The pictures are undated and suspected to be taken months before his stroke</a:t>
            </a:r>
          </a:p>
          <a:p>
            <a:r>
              <a:rPr lang="en-US" dirty="0" smtClean="0"/>
              <a:t>Suspected to have brain surgery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November 5</a:t>
            </a:r>
            <a:r>
              <a:rPr lang="en-US" baseline="30000" dirty="0" smtClean="0"/>
              <a:t>th</a:t>
            </a:r>
          </a:p>
          <a:p>
            <a:pPr lvl="1"/>
            <a:r>
              <a:rPr lang="en-US" dirty="0" smtClean="0"/>
              <a:t>Pictures of him inspecting 2 army facilities</a:t>
            </a:r>
          </a:p>
          <a:p>
            <a:r>
              <a:rPr lang="en-US" dirty="0" smtClean="0"/>
              <a:t>November 1</a:t>
            </a:r>
            <a:r>
              <a:rPr lang="en-US" baseline="30000" dirty="0" smtClean="0"/>
              <a:t>st</a:t>
            </a:r>
            <a:r>
              <a:rPr lang="en-US" dirty="0" smtClean="0"/>
              <a:t> or 2</a:t>
            </a:r>
            <a:r>
              <a:rPr lang="en-US" baseline="30000" dirty="0" smtClean="0"/>
              <a:t>nd</a:t>
            </a:r>
          </a:p>
          <a:p>
            <a:pPr lvl="1"/>
            <a:r>
              <a:rPr lang="en-US" dirty="0" smtClean="0"/>
              <a:t>Watching a soccer game</a:t>
            </a:r>
          </a:p>
          <a:p>
            <a:r>
              <a:rPr lang="en-US" dirty="0" smtClean="0"/>
              <a:t>October</a:t>
            </a:r>
          </a:p>
          <a:p>
            <a:pPr lvl="1"/>
            <a:r>
              <a:rPr lang="en-US" dirty="0" smtClean="0"/>
              <a:t>Out twice:</a:t>
            </a:r>
          </a:p>
          <a:p>
            <a:pPr lvl="2"/>
            <a:r>
              <a:rPr lang="en-US" dirty="0" smtClean="0"/>
              <a:t>Watching another soccer match</a:t>
            </a:r>
          </a:p>
          <a:p>
            <a:pPr lvl="2"/>
            <a:r>
              <a:rPr lang="en-US" dirty="0" smtClean="0"/>
              <a:t>Inspecting female soldiers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North Korea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newsworthy because previous to this, South had been worried because if Kim Jong-Il died, then North would be in anarchy, and the new leader would be in charge of a massive army</a:t>
            </a:r>
          </a:p>
          <a:p>
            <a:r>
              <a:rPr lang="en-US" dirty="0" smtClean="0"/>
              <a:t>Kim had little competition, making his death even worse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he did die, there may have been a change in the government; may no longer be a communist state</a:t>
            </a:r>
          </a:p>
          <a:p>
            <a:r>
              <a:rPr lang="en-US" dirty="0" smtClean="0"/>
              <a:t>I had many opinions</a:t>
            </a:r>
          </a:p>
          <a:p>
            <a:pPr lvl="1"/>
            <a:r>
              <a:rPr lang="en-US" dirty="0" smtClean="0"/>
              <a:t>Relieved: If a new leader did appear, then the new leader may abuse his power and deploy the army or commence in the Korean War again</a:t>
            </a:r>
          </a:p>
          <a:p>
            <a:pPr lvl="1"/>
            <a:r>
              <a:rPr lang="en-US" dirty="0" smtClean="0"/>
              <a:t>Disappointed: North Korea’s new leader may</a:t>
            </a:r>
            <a:r>
              <a:rPr lang="en-US" dirty="0" smtClean="0"/>
              <a:t> bring change to the making of </a:t>
            </a:r>
            <a:r>
              <a:rPr lang="en-US" smtClean="0"/>
              <a:t>nuclear weapons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251</Words>
  <Application>Microsoft Macintosh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Healthy Kim Jong-Il</vt:lpstr>
      <vt:lpstr>Who</vt:lpstr>
      <vt:lpstr>What</vt:lpstr>
      <vt:lpstr>When</vt:lpstr>
      <vt:lpstr>Where</vt:lpstr>
      <vt:lpstr>Why</vt:lpstr>
      <vt:lpstr>How</vt:lpstr>
      <vt:lpstr>Thank You</vt:lpstr>
    </vt:vector>
  </TitlesOfParts>
  <Company>Jaekyung Song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Healthy Kim Jong-Il</dc:title>
  <dc:creator>Jaekyung Song</dc:creator>
  <cp:lastModifiedBy>Jaekyung Song</cp:lastModifiedBy>
  <cp:revision>19</cp:revision>
  <dcterms:created xsi:type="dcterms:W3CDTF">2008-12-06T10:49:18Z</dcterms:created>
  <dcterms:modified xsi:type="dcterms:W3CDTF">2008-12-06T11:00:41Z</dcterms:modified>
</cp:coreProperties>
</file>